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6" r:id="rId3"/>
    <p:sldId id="259" r:id="rId4"/>
    <p:sldId id="260" r:id="rId5"/>
    <p:sldId id="261" r:id="rId6"/>
    <p:sldId id="262" r:id="rId7"/>
    <p:sldId id="263" r:id="rId8"/>
    <p:sldId id="264" r:id="rId9"/>
    <p:sldId id="25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CDF449B-F717-4FBC-A090-B9F44FB041B8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10DA454-BF87-48FB-8E4C-FB8F8742EF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dmin\Desktop\&#1087;&#1072;&#1087;&#1082;&#1072;\VID-20220328-WA0036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dmin\Desktop\&#1087;&#1072;&#1087;&#1082;&#1072;\VID-20220328-WA0037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dmin\Desktop\&#1087;&#1072;&#1087;&#1082;&#1072;\VID-20220328-WA0038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dmin\Desktop\&#1087;&#1072;&#1087;&#1082;&#1072;\VID-20220328-WA0039.mp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dmin\Desktop\VID-20220329-WA0001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usic notes png - Clipart library - Clipart libr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721080" cy="240818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1700808"/>
            <a:ext cx="8640960" cy="280076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Пермякова </a:t>
            </a:r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Н.Г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музыкальный руководитель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КГКП «Ясли-сад № 69 отдела образования города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Костаная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акимата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Костанайской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области</a:t>
            </a:r>
          </a:p>
          <a:p>
            <a:r>
              <a:rPr lang="kk-KZ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4" descr="Music notes png - Clipart library - Clipart libr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3807515"/>
            <a:ext cx="10081120" cy="30504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s://cs9.pikabu.ru/post_img/big/2020/04/15/5/15869359771264477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60648"/>
            <a:ext cx="3407700" cy="191683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149080"/>
            <a:ext cx="8424936" cy="1728192"/>
          </a:xfrm>
        </p:spPr>
        <p:txBody>
          <a:bodyPr>
            <a:noAutofit/>
          </a:bodyPr>
          <a:lstStyle/>
          <a:p>
            <a:r>
              <a:rPr lang="kk-KZ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 Развитие национальных ценностей у детей старшего дошкольного возраста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через исполнение попевок с использованием методики Карла Орфа»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 мастер –класс)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s://go.imgsmail.ru/imgpreview?key=55847a2ede4263c5&amp;mb=imgdb_preview_ex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980728"/>
            <a:ext cx="3232836" cy="460851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3528" y="1844824"/>
            <a:ext cx="49263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 Карл </a:t>
            </a:r>
            <a:r>
              <a:rPr lang="ru-RU" sz="2400" dirty="0" err="1" smtClean="0">
                <a:solidFill>
                  <a:srgbClr val="002060"/>
                </a:solidFill>
              </a:rPr>
              <a:t>Орф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(1895-1982)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Немецкий композитор и педагог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3573016"/>
            <a:ext cx="46995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"Кем бы не стал в дальнейшем ребенок: музыкантом или врачом, ученым или рабочим, задача педагогов - воспитать в нем творческое начало, творческое мышление".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-20220328-WA0036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143000"/>
            <a:ext cx="80772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-20220328-WA0037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143000"/>
            <a:ext cx="80772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-20220328-WA0038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143000"/>
            <a:ext cx="80772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-20220328-WA0039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143000"/>
            <a:ext cx="80772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-20220329-WA000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143000"/>
            <a:ext cx="80772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allpapertag.com/wallpaper/full/8/c/5/405595-widescreen-music-notes-wallpaper-1920x1200-for-ret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8669763" cy="53285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331640" y="4797152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70</TotalTime>
  <Words>73</Words>
  <Application>Microsoft Office PowerPoint</Application>
  <PresentationFormat>Экран (4:3)</PresentationFormat>
  <Paragraphs>10</Paragraphs>
  <Slides>9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Официальная</vt:lpstr>
      <vt:lpstr>Слайд 1</vt:lpstr>
      <vt:lpstr>« Развитие национальных ценностей у детей старшего дошкольного возраста через исполнение попевок с использованием методики Карла Орфа» ( мастер –класс)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Развитие национальных ценностей у детей старшего дошкольного возраста через исполнение попевок с использованием методики Карла Орфа» ( мастер –класс)</dc:title>
  <dc:creator>Admin</dc:creator>
  <cp:lastModifiedBy>Admin</cp:lastModifiedBy>
  <cp:revision>9</cp:revision>
  <dcterms:created xsi:type="dcterms:W3CDTF">2022-03-28T13:28:29Z</dcterms:created>
  <dcterms:modified xsi:type="dcterms:W3CDTF">2022-03-29T08:20:54Z</dcterms:modified>
</cp:coreProperties>
</file>